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6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51766-6256-914E-A8E8-D80CF6D7EE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7B208-6ECA-D3FE-D263-73E90CD1F8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FCB1BD-7A7D-8DC3-2525-43DEEED41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7D6BB-757E-C374-E9F3-1A04CF431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2A12B-15FC-4AC6-82F1-47FA357AB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9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722DD-7C85-6B49-AA13-873605EC0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B8EB40-C52F-9970-B2F9-0298B09D16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613C8-0130-D2B5-4B7E-61FCA52EC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734EE-6961-B9D3-13C5-A6F9EC5A0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604DA-EA65-FD1B-B7E2-203FF8425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8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853760-31FE-CD2F-7144-A1B8727004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91A27-95F1-0DBE-340B-662EE264F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9B512-D414-90D0-FDDD-E1C9E600F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82B73-3DD3-D024-00E7-203E3830A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B3C01-38C6-2E9A-8207-8BF1B33A2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20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9CA0C-BE7B-61BE-B35E-6C15CC1FB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90D70-B081-F710-E1BE-7132678BC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0B0B7-DAD9-32FA-0499-EA8D30AD4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D53A8-7853-0C70-352A-4EC6CB725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3137C-81F6-0F43-2099-BDD0F6B0F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59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F57EE-C194-900B-D2DE-38EC3F30A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FC5A37-B027-0B6C-9BA2-5AD6843B6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E392C-7639-236F-53D8-5A6976080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39EBB-C838-5AF0-6015-C4BE92B21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14A77-C7FA-A722-E9AB-E6FC88227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60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CEA1C-09ED-46E1-B2DE-1D40874DF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C89F3-D2F1-C9E0-EB2A-4FCA113E83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B2B53C-E90E-C1D3-46DB-69ED6F0CA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166C4-A825-55EC-65E5-EAD832F63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21C3C6-95B7-1C8C-4A22-6E1B067E7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7E965-7E50-7FA6-F187-28AFE361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6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BF864-6B29-604F-031F-A6D296F00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CD169-3691-CFE3-921A-F1D4A2E61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71D073-10D0-6F22-E95C-2002E1A38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EB5332-B282-7DBA-411B-1F56F85A52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CC0ED-F386-2A47-6131-25A9AD2DE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E85B25-8336-1098-73E9-5743DEEFD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4005D9-09BB-470C-C6D9-D6523CA62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E75179-1B8C-6F67-7F9D-B945FD289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8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FEFD-766F-9494-D375-F670D7222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D5DB9E-8099-E086-FF64-A751FB1A1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283374-3294-FBD3-567A-0717ECC76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332E26-3292-8278-E1A1-AF7ADE603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75B6F2-8B1E-272F-ADBB-EEE9DA375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D755DA-E870-82DB-7D62-D859DBB7D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FD0C29-F2B7-AA24-6A1A-781059230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56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71EAB-12C6-AFFB-2EB1-792DCEBEF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86CA5-0B96-5697-D1FB-3E9665E0E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EB3E76-94A3-71A9-F2EE-C139137304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093E7-01D3-ECC8-6194-DB4DC240F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16AE0C-DB26-1DA9-3EDD-E55E2BEDA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316493-D05C-6514-272A-B46154BF4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3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FC16B-65C7-BD72-F4ED-BE4A71509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5BB989-D75E-8A48-90E8-CE4413A7A5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2AF84-A5A0-1384-7665-97FEB9A64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8F80DA-5188-47E3-3F0D-749B73D37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77FF4-C4D6-B5F8-6595-10D1E04B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72682-B8B9-0CFF-DFE7-2EB5D3C39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8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096F1C-F0ED-B520-9D7E-BCAE5B23F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F7974-929F-E903-030B-4701B30DF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D55F5-90FB-AFFD-12EC-C2CC33DDA4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3D81D9-79C3-4E5A-9E3B-B7C6ADFB63EC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20639-B8E1-A329-686F-AC61EA6114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24366-8E42-AD87-5FC5-3AE99388A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3BB669-19AE-47FE-82A2-E8D7EC39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08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DD5E6-6529-8F6C-F8D2-16AFB0F13B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Filter UX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E5010-A39E-AE00-9649-4275C03A1E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19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3005341-409B-94C9-C5A8-3B06B361E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783" y="2123560"/>
            <a:ext cx="9125465" cy="3793230"/>
          </a:xfrm>
          <a:prstGeom prst="rect">
            <a:avLst/>
          </a:prstGeom>
        </p:spPr>
      </p:pic>
      <p:sp>
        <p:nvSpPr>
          <p:cNvPr id="3" name="Callout: Bent Line 2">
            <a:extLst>
              <a:ext uri="{FF2B5EF4-FFF2-40B4-BE49-F238E27FC236}">
                <a16:creationId xmlns:a16="http://schemas.microsoft.com/office/drawing/2014/main" id="{26374D09-1BEA-94C3-9319-91E551B64B78}"/>
              </a:ext>
            </a:extLst>
          </p:cNvPr>
          <p:cNvSpPr/>
          <p:nvPr/>
        </p:nvSpPr>
        <p:spPr>
          <a:xfrm>
            <a:off x="6818618" y="454651"/>
            <a:ext cx="2953432" cy="51705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65018"/>
              <a:gd name="adj6" fmla="val -75095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>
                <a:solidFill>
                  <a:schemeClr val="tx1"/>
                </a:solidFill>
              </a:rPr>
              <a:t>”List” </a:t>
            </a:r>
            <a:r>
              <a:rPr lang="sv-SE" sz="1200" dirty="0" err="1">
                <a:solidFill>
                  <a:schemeClr val="tx1"/>
                </a:solidFill>
              </a:rPr>
              <a:t>setting</a:t>
            </a:r>
            <a:endParaRPr lang="sv-SE" sz="1200" dirty="0">
              <a:solidFill>
                <a:schemeClr val="tx1"/>
              </a:solidFill>
            </a:endParaRPr>
          </a:p>
          <a:p>
            <a:pPr algn="ctr"/>
            <a:r>
              <a:rPr lang="sv-SE" sz="1200" dirty="0" err="1">
                <a:solidFill>
                  <a:schemeClr val="tx1"/>
                </a:solidFill>
              </a:rPr>
              <a:t>Sorted</a:t>
            </a:r>
            <a:r>
              <a:rPr lang="sv-SE" sz="1200" dirty="0">
                <a:solidFill>
                  <a:schemeClr val="tx1"/>
                </a:solidFill>
              </a:rPr>
              <a:t> </a:t>
            </a:r>
            <a:r>
              <a:rPr lang="sv-SE" sz="1200" dirty="0" err="1">
                <a:solidFill>
                  <a:schemeClr val="tx1"/>
                </a:solidFill>
              </a:rPr>
              <a:t>Accending</a:t>
            </a:r>
            <a:r>
              <a:rPr lang="sv-SE" sz="1200" dirty="0">
                <a:solidFill>
                  <a:schemeClr val="tx1"/>
                </a:solidFill>
              </a:rPr>
              <a:t> </a:t>
            </a:r>
            <a:r>
              <a:rPr lang="sv-SE" sz="1200" dirty="0" err="1">
                <a:solidFill>
                  <a:schemeClr val="tx1"/>
                </a:solidFill>
              </a:rPr>
              <a:t>setting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4" name="Callout: Bent Line 3">
            <a:extLst>
              <a:ext uri="{FF2B5EF4-FFF2-40B4-BE49-F238E27FC236}">
                <a16:creationId xmlns:a16="http://schemas.microsoft.com/office/drawing/2014/main" id="{3B90D87B-9A83-3DD5-7A09-D2EEEF53FC34}"/>
              </a:ext>
            </a:extLst>
          </p:cNvPr>
          <p:cNvSpPr/>
          <p:nvPr/>
        </p:nvSpPr>
        <p:spPr>
          <a:xfrm>
            <a:off x="6818618" y="1292510"/>
            <a:ext cx="2953432" cy="51705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12891"/>
              <a:gd name="adj6" fmla="val 1051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>
                <a:solidFill>
                  <a:schemeClr val="tx1"/>
                </a:solidFill>
              </a:rPr>
              <a:t>”Slider Min-Max” </a:t>
            </a:r>
            <a:r>
              <a:rPr lang="sv-SE" sz="1200" dirty="0" err="1">
                <a:solidFill>
                  <a:schemeClr val="tx1"/>
                </a:solidFill>
              </a:rPr>
              <a:t>setting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5" name="Callout: Bent Line 4">
            <a:extLst>
              <a:ext uri="{FF2B5EF4-FFF2-40B4-BE49-F238E27FC236}">
                <a16:creationId xmlns:a16="http://schemas.microsoft.com/office/drawing/2014/main" id="{F0120ABA-1F1F-B7A1-9F17-3679C16CB201}"/>
              </a:ext>
            </a:extLst>
          </p:cNvPr>
          <p:cNvSpPr/>
          <p:nvPr/>
        </p:nvSpPr>
        <p:spPr>
          <a:xfrm>
            <a:off x="7770088" y="1988470"/>
            <a:ext cx="2953432" cy="51705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36416"/>
              <a:gd name="adj6" fmla="val 2029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>
                <a:solidFill>
                  <a:schemeClr val="tx1"/>
                </a:solidFill>
              </a:rPr>
              <a:t>”Slider </a:t>
            </a:r>
            <a:r>
              <a:rPr lang="sv-SE" sz="1200" dirty="0" err="1">
                <a:solidFill>
                  <a:schemeClr val="tx1"/>
                </a:solidFill>
              </a:rPr>
              <a:t>up</a:t>
            </a:r>
            <a:r>
              <a:rPr lang="sv-SE" sz="1200" dirty="0">
                <a:solidFill>
                  <a:schemeClr val="tx1"/>
                </a:solidFill>
              </a:rPr>
              <a:t> to Max” </a:t>
            </a:r>
            <a:r>
              <a:rPr lang="sv-SE" sz="1200" dirty="0" err="1">
                <a:solidFill>
                  <a:schemeClr val="tx1"/>
                </a:solidFill>
              </a:rPr>
              <a:t>setting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6" name="Callout: Bent Line 5">
            <a:extLst>
              <a:ext uri="{FF2B5EF4-FFF2-40B4-BE49-F238E27FC236}">
                <a16:creationId xmlns:a16="http://schemas.microsoft.com/office/drawing/2014/main" id="{BC59DE7D-B766-2AC7-EE7D-6920F1BB1266}"/>
              </a:ext>
            </a:extLst>
          </p:cNvPr>
          <p:cNvSpPr/>
          <p:nvPr/>
        </p:nvSpPr>
        <p:spPr>
          <a:xfrm>
            <a:off x="3671500" y="5563967"/>
            <a:ext cx="2953432" cy="51705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92195"/>
              <a:gd name="adj6" fmla="val -33061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err="1">
                <a:solidFill>
                  <a:schemeClr val="tx1"/>
                </a:solidFill>
              </a:rPr>
              <a:t>Bolean</a:t>
            </a:r>
            <a:r>
              <a:rPr lang="sv-SE" sz="1200" dirty="0">
                <a:solidFill>
                  <a:schemeClr val="tx1"/>
                </a:solidFill>
              </a:rPr>
              <a:t> </a:t>
            </a:r>
            <a:r>
              <a:rPr lang="sv-SE" sz="1200" dirty="0" err="1">
                <a:solidFill>
                  <a:schemeClr val="tx1"/>
                </a:solidFill>
              </a:rPr>
              <a:t>setting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7" name="Callout: Bent Line 6">
            <a:extLst>
              <a:ext uri="{FF2B5EF4-FFF2-40B4-BE49-F238E27FC236}">
                <a16:creationId xmlns:a16="http://schemas.microsoft.com/office/drawing/2014/main" id="{3C2110BE-D54D-B5D8-7807-AF119D0A0B8E}"/>
              </a:ext>
            </a:extLst>
          </p:cNvPr>
          <p:cNvSpPr/>
          <p:nvPr/>
        </p:nvSpPr>
        <p:spPr>
          <a:xfrm>
            <a:off x="2194784" y="613628"/>
            <a:ext cx="2953432" cy="916857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84396"/>
              <a:gd name="adj6" fmla="val -13298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>
                <a:solidFill>
                  <a:schemeClr val="tx1"/>
                </a:solidFill>
              </a:rPr>
              <a:t>The filter Block/Component</a:t>
            </a: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May </a:t>
            </a:r>
            <a:r>
              <a:rPr lang="sv-SE" sz="1200" dirty="0" err="1">
                <a:solidFill>
                  <a:schemeClr val="tx1"/>
                </a:solidFill>
              </a:rPr>
              <a:t>have</a:t>
            </a:r>
            <a:r>
              <a:rPr lang="sv-SE" sz="1200" dirty="0">
                <a:solidFill>
                  <a:schemeClr val="tx1"/>
                </a:solidFill>
              </a:rPr>
              <a:t> </a:t>
            </a:r>
            <a:r>
              <a:rPr lang="sv-SE" sz="1200" dirty="0" err="1">
                <a:solidFill>
                  <a:schemeClr val="tx1"/>
                </a:solidFill>
              </a:rPr>
              <a:t>certain</a:t>
            </a:r>
            <a:r>
              <a:rPr lang="sv-SE" sz="1200" dirty="0">
                <a:solidFill>
                  <a:schemeClr val="tx1"/>
                </a:solidFill>
              </a:rPr>
              <a:t> </a:t>
            </a:r>
            <a:r>
              <a:rPr lang="sv-SE" sz="1200" dirty="0" err="1">
                <a:solidFill>
                  <a:schemeClr val="tx1"/>
                </a:solidFill>
              </a:rPr>
              <a:t>settings</a:t>
            </a:r>
            <a:endParaRPr lang="sv-SE" sz="1200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The </a:t>
            </a:r>
            <a:r>
              <a:rPr lang="sv-SE" sz="1200" dirty="0" err="1">
                <a:solidFill>
                  <a:schemeClr val="tx1"/>
                </a:solidFill>
              </a:rPr>
              <a:t>Website</a:t>
            </a:r>
            <a:r>
              <a:rPr lang="sv-SE" sz="1200" dirty="0">
                <a:solidFill>
                  <a:schemeClr val="tx1"/>
                </a:solidFill>
              </a:rPr>
              <a:t> </a:t>
            </a:r>
            <a:r>
              <a:rPr lang="sv-SE" sz="1200" dirty="0" err="1">
                <a:solidFill>
                  <a:schemeClr val="tx1"/>
                </a:solidFill>
              </a:rPr>
              <a:t>theme</a:t>
            </a:r>
            <a:r>
              <a:rPr lang="sv-SE" sz="1200" dirty="0">
                <a:solidFill>
                  <a:schemeClr val="tx1"/>
                </a:solidFill>
              </a:rPr>
              <a:t> </a:t>
            </a:r>
            <a:r>
              <a:rPr lang="sv-SE" sz="1200" dirty="0" err="1">
                <a:solidFill>
                  <a:schemeClr val="tx1"/>
                </a:solidFill>
              </a:rPr>
              <a:t>should</a:t>
            </a:r>
            <a:r>
              <a:rPr lang="sv-SE" sz="1200" dirty="0">
                <a:solidFill>
                  <a:schemeClr val="tx1"/>
                </a:solidFill>
              </a:rPr>
              <a:t> </a:t>
            </a:r>
            <a:r>
              <a:rPr lang="sv-SE" sz="1200" dirty="0" err="1">
                <a:solidFill>
                  <a:schemeClr val="tx1"/>
                </a:solidFill>
              </a:rPr>
              <a:t>have</a:t>
            </a:r>
            <a:r>
              <a:rPr lang="sv-SE" sz="1200" dirty="0">
                <a:solidFill>
                  <a:schemeClr val="tx1"/>
                </a:solidFill>
              </a:rPr>
              <a:t> default color </a:t>
            </a:r>
            <a:r>
              <a:rPr lang="sv-SE" sz="1200" dirty="0" err="1">
                <a:solidFill>
                  <a:schemeClr val="tx1"/>
                </a:solidFill>
              </a:rPr>
              <a:t>settings</a:t>
            </a:r>
            <a:r>
              <a:rPr lang="sv-SE" sz="1200" dirty="0">
                <a:solidFill>
                  <a:schemeClr val="tx1"/>
                </a:solidFill>
              </a:rPr>
              <a:t> for the filter ”form”</a:t>
            </a:r>
          </a:p>
        </p:txBody>
      </p:sp>
    </p:spTree>
    <p:extLst>
      <p:ext uri="{BB962C8B-B14F-4D97-AF65-F5344CB8AC3E}">
        <p14:creationId xmlns:p14="http://schemas.microsoft.com/office/powerpoint/2010/main" val="354370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D3305-CCA4-4F1A-0A5F-660FF586E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Solution </a:t>
            </a:r>
            <a:r>
              <a:rPr lang="sv-SE" dirty="0" err="1"/>
              <a:t>proposal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B646B-6755-CD3E-B735-6AB8EB0C0D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406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B1DB3-1A1B-880C-03EC-39368C37F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Configuring filter UX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95F78D-0793-C062-01E2-FB6B1E9F1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85" y="1690688"/>
            <a:ext cx="2734708" cy="48410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254703A-BA0F-E9D7-8AAE-31FE71378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3048" y="508473"/>
            <a:ext cx="1152525" cy="1571625"/>
          </a:xfrm>
          <a:prstGeom prst="rect">
            <a:avLst/>
          </a:prstGeom>
        </p:spPr>
      </p:pic>
      <p:sp>
        <p:nvSpPr>
          <p:cNvPr id="8" name="Callout: Bent Line 7">
            <a:extLst>
              <a:ext uri="{FF2B5EF4-FFF2-40B4-BE49-F238E27FC236}">
                <a16:creationId xmlns:a16="http://schemas.microsoft.com/office/drawing/2014/main" id="{F94BAD12-804C-A2FE-590C-5FD31F376ED6}"/>
              </a:ext>
            </a:extLst>
          </p:cNvPr>
          <p:cNvSpPr/>
          <p:nvPr/>
        </p:nvSpPr>
        <p:spPr>
          <a:xfrm>
            <a:off x="8639093" y="2503785"/>
            <a:ext cx="2953432" cy="51705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9551"/>
              <a:gd name="adj6" fmla="val -5589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Add a new UX Filter type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ECAF03-BDD2-8369-446A-037BA81A4DCE}"/>
              </a:ext>
            </a:extLst>
          </p:cNvPr>
          <p:cNvSpPr/>
          <p:nvPr/>
        </p:nvSpPr>
        <p:spPr>
          <a:xfrm>
            <a:off x="4922196" y="3411165"/>
            <a:ext cx="4902740" cy="308170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ECDEFC-FA17-F538-F025-DEB311E50BAE}"/>
              </a:ext>
            </a:extLst>
          </p:cNvPr>
          <p:cNvSpPr/>
          <p:nvPr/>
        </p:nvSpPr>
        <p:spPr>
          <a:xfrm>
            <a:off x="4922196" y="3348162"/>
            <a:ext cx="4902740" cy="3029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chemeClr val="tx1"/>
                </a:solidFill>
              </a:rPr>
              <a:t>UX Filter settings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5A969F9-B1D3-50CD-C3EB-67A9EAA3A17C}"/>
              </a:ext>
            </a:extLst>
          </p:cNvPr>
          <p:cNvSpPr/>
          <p:nvPr/>
        </p:nvSpPr>
        <p:spPr>
          <a:xfrm>
            <a:off x="5006502" y="3808604"/>
            <a:ext cx="1212715" cy="3029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chemeClr val="tx1"/>
                </a:solidFill>
              </a:rPr>
              <a:t>Filter type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DA5BE7-340B-64E1-5C20-FD0F71A777B0}"/>
              </a:ext>
            </a:extLst>
          </p:cNvPr>
          <p:cNvSpPr/>
          <p:nvPr/>
        </p:nvSpPr>
        <p:spPr>
          <a:xfrm>
            <a:off x="6303523" y="3808604"/>
            <a:ext cx="2775626" cy="30295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tx1"/>
                </a:solidFill>
              </a:rPr>
              <a:t>Select filter type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665282-2548-B06B-5434-F9D6738A1C7F}"/>
              </a:ext>
            </a:extLst>
          </p:cNvPr>
          <p:cNvSpPr/>
          <p:nvPr/>
        </p:nvSpPr>
        <p:spPr>
          <a:xfrm>
            <a:off x="6303523" y="4098586"/>
            <a:ext cx="2775626" cy="131346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900" dirty="0">
                <a:solidFill>
                  <a:schemeClr val="tx1"/>
                </a:solidFill>
              </a:rPr>
              <a:t>List (single value selection)</a:t>
            </a:r>
          </a:p>
          <a:p>
            <a:r>
              <a:rPr lang="en-US" sz="900" dirty="0">
                <a:solidFill>
                  <a:schemeClr val="tx1"/>
                </a:solidFill>
              </a:rPr>
              <a:t>List (multi value selection)</a:t>
            </a:r>
          </a:p>
          <a:p>
            <a:r>
              <a:rPr lang="en-US" sz="900" dirty="0">
                <a:solidFill>
                  <a:schemeClr val="tx1"/>
                </a:solidFill>
              </a:rPr>
              <a:t>Dropdown (single value selection) </a:t>
            </a:r>
          </a:p>
          <a:p>
            <a:r>
              <a:rPr lang="en-US" sz="900" dirty="0">
                <a:solidFill>
                  <a:schemeClr val="tx1"/>
                </a:solidFill>
              </a:rPr>
              <a:t>Dropdown (multi value selection)</a:t>
            </a:r>
          </a:p>
          <a:p>
            <a:r>
              <a:rPr lang="en-US" sz="900" dirty="0">
                <a:solidFill>
                  <a:schemeClr val="tx1"/>
                </a:solidFill>
              </a:rPr>
              <a:t>Slider Min-Max</a:t>
            </a:r>
          </a:p>
          <a:p>
            <a:r>
              <a:rPr lang="en-US" sz="900" dirty="0">
                <a:solidFill>
                  <a:schemeClr val="tx1"/>
                </a:solidFill>
              </a:rPr>
              <a:t>Slider up to Max</a:t>
            </a:r>
          </a:p>
          <a:p>
            <a:r>
              <a:rPr lang="en-US" sz="900" dirty="0">
                <a:solidFill>
                  <a:schemeClr val="tx1"/>
                </a:solidFill>
              </a:rPr>
              <a:t>Slider down to Min</a:t>
            </a:r>
          </a:p>
          <a:p>
            <a:r>
              <a:rPr lang="en-US" sz="900" dirty="0" err="1">
                <a:solidFill>
                  <a:schemeClr val="tx1"/>
                </a:solidFill>
              </a:rPr>
              <a:t>Bolean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E01F60-83F9-2BB5-A7A4-60E20452968A}"/>
              </a:ext>
            </a:extLst>
          </p:cNvPr>
          <p:cNvSpPr/>
          <p:nvPr/>
        </p:nvSpPr>
        <p:spPr>
          <a:xfrm>
            <a:off x="5006502" y="5468565"/>
            <a:ext cx="1212715" cy="3029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chemeClr val="tx1"/>
                </a:solidFill>
              </a:rPr>
              <a:t>Sorting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25F3A89-01EE-0717-DABB-856F52547939}"/>
              </a:ext>
            </a:extLst>
          </p:cNvPr>
          <p:cNvSpPr/>
          <p:nvPr/>
        </p:nvSpPr>
        <p:spPr>
          <a:xfrm>
            <a:off x="7315200" y="5468565"/>
            <a:ext cx="869005" cy="3029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tx1"/>
                </a:solidFill>
              </a:rPr>
              <a:t>O  Ascending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2F9BD3-7753-4248-73AA-B96CCE27654A}"/>
              </a:ext>
            </a:extLst>
          </p:cNvPr>
          <p:cNvSpPr/>
          <p:nvPr/>
        </p:nvSpPr>
        <p:spPr>
          <a:xfrm>
            <a:off x="8268511" y="5468565"/>
            <a:ext cx="1115438" cy="3029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tx1"/>
                </a:solidFill>
              </a:rPr>
              <a:t>O  Descending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F18304-B98A-63E2-46B9-2036FFA331E8}"/>
              </a:ext>
            </a:extLst>
          </p:cNvPr>
          <p:cNvSpPr/>
          <p:nvPr/>
        </p:nvSpPr>
        <p:spPr>
          <a:xfrm>
            <a:off x="6303523" y="5468565"/>
            <a:ext cx="869005" cy="3029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b="1" dirty="0">
                <a:solidFill>
                  <a:srgbClr val="0070C0"/>
                </a:solidFill>
                <a:latin typeface="Aptos Black" panose="020F0502020204030204" pitchFamily="34" charset="0"/>
              </a:rPr>
              <a:t>O</a:t>
            </a:r>
            <a:r>
              <a:rPr lang="en-US" sz="900" dirty="0">
                <a:solidFill>
                  <a:schemeClr val="tx1"/>
                </a:solidFill>
              </a:rPr>
              <a:t>  None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53AFE51-7EE1-729A-8420-4CEDD6781DD0}"/>
              </a:ext>
            </a:extLst>
          </p:cNvPr>
          <p:cNvSpPr/>
          <p:nvPr/>
        </p:nvSpPr>
        <p:spPr>
          <a:xfrm>
            <a:off x="5006502" y="5801457"/>
            <a:ext cx="1212715" cy="3029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chemeClr val="tx1"/>
                </a:solidFill>
              </a:rPr>
              <a:t>Slider </a:t>
            </a:r>
            <a:r>
              <a:rPr lang="en-US" sz="900" b="1" dirty="0" err="1">
                <a:solidFill>
                  <a:schemeClr val="tx1"/>
                </a:solidFill>
              </a:rPr>
              <a:t>stickyness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DF1152F-3869-DE97-3DD4-FC5E4F18CB44}"/>
              </a:ext>
            </a:extLst>
          </p:cNvPr>
          <p:cNvSpPr/>
          <p:nvPr/>
        </p:nvSpPr>
        <p:spPr>
          <a:xfrm>
            <a:off x="7315200" y="5801457"/>
            <a:ext cx="1193260" cy="3029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tx1"/>
                </a:solidFill>
              </a:rPr>
              <a:t>O  Fixed value steps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0C05589-9DC3-D99B-1F88-A4E522C70877}"/>
              </a:ext>
            </a:extLst>
          </p:cNvPr>
          <p:cNvSpPr/>
          <p:nvPr/>
        </p:nvSpPr>
        <p:spPr>
          <a:xfrm>
            <a:off x="6303523" y="5801457"/>
            <a:ext cx="1011677" cy="3029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b="1" dirty="0">
                <a:solidFill>
                  <a:srgbClr val="0070C0"/>
                </a:solidFill>
                <a:latin typeface="Aptos Black" panose="020F0502020204030204" pitchFamily="34" charset="0"/>
              </a:rPr>
              <a:t>O</a:t>
            </a:r>
            <a:r>
              <a:rPr lang="en-US" sz="900" dirty="0">
                <a:solidFill>
                  <a:schemeClr val="tx1"/>
                </a:solidFill>
              </a:rPr>
              <a:t>  Floating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CF95BF4-B64C-817B-FA01-BF9C1C8238FF}"/>
              </a:ext>
            </a:extLst>
          </p:cNvPr>
          <p:cNvSpPr/>
          <p:nvPr/>
        </p:nvSpPr>
        <p:spPr>
          <a:xfrm>
            <a:off x="5006502" y="6104410"/>
            <a:ext cx="1212715" cy="3029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chemeClr val="tx1"/>
                </a:solidFill>
              </a:rPr>
              <a:t>Default value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62060C6-F723-84A0-8C5B-D863CB8B045F}"/>
              </a:ext>
            </a:extLst>
          </p:cNvPr>
          <p:cNvSpPr/>
          <p:nvPr/>
        </p:nvSpPr>
        <p:spPr>
          <a:xfrm>
            <a:off x="6303523" y="6104410"/>
            <a:ext cx="1193260" cy="302953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900" dirty="0">
                <a:solidFill>
                  <a:schemeClr val="tx1"/>
                </a:solidFill>
              </a:rPr>
              <a:t>3</a:t>
            </a:r>
            <a:r>
              <a:rPr lang="en-US" sz="9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27" name="Callout: Bent Line 26">
            <a:extLst>
              <a:ext uri="{FF2B5EF4-FFF2-40B4-BE49-F238E27FC236}">
                <a16:creationId xmlns:a16="http://schemas.microsoft.com/office/drawing/2014/main" id="{F8BD8243-3C48-04A3-83A7-FCE09FAFF7BE}"/>
              </a:ext>
            </a:extLst>
          </p:cNvPr>
          <p:cNvSpPr/>
          <p:nvPr/>
        </p:nvSpPr>
        <p:spPr>
          <a:xfrm>
            <a:off x="10252953" y="3651116"/>
            <a:ext cx="1684239" cy="8549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4720"/>
              <a:gd name="adj6" fmla="val -115183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Storefront defaults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(possible to define client unique in above UX Filter Types)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C61A611-EEBB-E534-333D-5D9B1A4B0376}"/>
              </a:ext>
            </a:extLst>
          </p:cNvPr>
          <p:cNvCxnSpPr/>
          <p:nvPr/>
        </p:nvCxnSpPr>
        <p:spPr>
          <a:xfrm flipV="1">
            <a:off x="2412460" y="5019472"/>
            <a:ext cx="2237361" cy="16212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allout: Bent Line 29">
            <a:extLst>
              <a:ext uri="{FF2B5EF4-FFF2-40B4-BE49-F238E27FC236}">
                <a16:creationId xmlns:a16="http://schemas.microsoft.com/office/drawing/2014/main" id="{360E955C-35E8-1CD9-9BE5-B97033A6217C}"/>
              </a:ext>
            </a:extLst>
          </p:cNvPr>
          <p:cNvSpPr/>
          <p:nvPr/>
        </p:nvSpPr>
        <p:spPr>
          <a:xfrm>
            <a:off x="10252953" y="4708842"/>
            <a:ext cx="1684239" cy="42745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89681"/>
              <a:gd name="adj6" fmla="val -63972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Sorting</a:t>
            </a:r>
          </a:p>
        </p:txBody>
      </p:sp>
      <p:sp>
        <p:nvSpPr>
          <p:cNvPr id="31" name="Callout: Bent Line 30">
            <a:extLst>
              <a:ext uri="{FF2B5EF4-FFF2-40B4-BE49-F238E27FC236}">
                <a16:creationId xmlns:a16="http://schemas.microsoft.com/office/drawing/2014/main" id="{73513494-3E78-05DB-6F29-FB9935178C03}"/>
              </a:ext>
            </a:extLst>
          </p:cNvPr>
          <p:cNvSpPr/>
          <p:nvPr/>
        </p:nvSpPr>
        <p:spPr>
          <a:xfrm>
            <a:off x="10252953" y="5339117"/>
            <a:ext cx="1684239" cy="549359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5546"/>
              <a:gd name="adj6" fmla="val -72443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err="1">
                <a:solidFill>
                  <a:schemeClr val="tx1"/>
                </a:solidFill>
              </a:rPr>
              <a:t>Stickyness</a:t>
            </a:r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The slider only stick to actual values</a:t>
            </a:r>
          </a:p>
        </p:txBody>
      </p:sp>
      <p:sp>
        <p:nvSpPr>
          <p:cNvPr id="32" name="Callout: Bent Line 31">
            <a:extLst>
              <a:ext uri="{FF2B5EF4-FFF2-40B4-BE49-F238E27FC236}">
                <a16:creationId xmlns:a16="http://schemas.microsoft.com/office/drawing/2014/main" id="{E2EF95CD-B06B-F646-5B45-6C1699854B29}"/>
              </a:ext>
            </a:extLst>
          </p:cNvPr>
          <p:cNvSpPr/>
          <p:nvPr/>
        </p:nvSpPr>
        <p:spPr>
          <a:xfrm>
            <a:off x="10252953" y="6037634"/>
            <a:ext cx="1684239" cy="72633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1750"/>
              <a:gd name="adj6" fmla="val -15214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Default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For </a:t>
            </a:r>
            <a:r>
              <a:rPr lang="en-US" sz="700" dirty="0" err="1">
                <a:solidFill>
                  <a:schemeClr val="tx1"/>
                </a:solidFill>
              </a:rPr>
              <a:t>bolean</a:t>
            </a:r>
            <a:r>
              <a:rPr lang="en-US" sz="700" dirty="0">
                <a:solidFill>
                  <a:schemeClr val="tx1"/>
                </a:solidFill>
              </a:rPr>
              <a:t> it can be Yes or No as default, comma separated for other types, multi language if field is multi language</a:t>
            </a:r>
          </a:p>
        </p:txBody>
      </p:sp>
    </p:spTree>
    <p:extLst>
      <p:ext uri="{BB962C8B-B14F-4D97-AF65-F5344CB8AC3E}">
        <p14:creationId xmlns:p14="http://schemas.microsoft.com/office/powerpoint/2010/main" val="736349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167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Black</vt:lpstr>
      <vt:lpstr>Aptos Display</vt:lpstr>
      <vt:lpstr>Arial</vt:lpstr>
      <vt:lpstr>Office Theme</vt:lpstr>
      <vt:lpstr>Filter UX</vt:lpstr>
      <vt:lpstr>PowerPoint Presentation</vt:lpstr>
      <vt:lpstr>Solution proposal</vt:lpstr>
      <vt:lpstr>Configuring filter UX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Horvath</dc:creator>
  <cp:lastModifiedBy>Anders Horvath</cp:lastModifiedBy>
  <cp:revision>1</cp:revision>
  <dcterms:created xsi:type="dcterms:W3CDTF">2024-07-04T15:39:29Z</dcterms:created>
  <dcterms:modified xsi:type="dcterms:W3CDTF">2024-07-04T16:08:51Z</dcterms:modified>
</cp:coreProperties>
</file>